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56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114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532F8-70F7-4826-BA41-E0876C393DE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5AEBA-7EA4-47C7-8126-41C7F31B35C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8"/>
          <p:cNvGrpSpPr/>
          <p:nvPr/>
        </p:nvGrpSpPr>
        <p:grpSpPr>
          <a:xfrm>
            <a:off x="171450" y="0"/>
            <a:ext cx="8696322" cy="6858000"/>
            <a:chOff x="19050" y="0"/>
            <a:chExt cx="8696322" cy="6858000"/>
          </a:xfrm>
        </p:grpSpPr>
        <p:sp>
          <p:nvSpPr>
            <p:cNvPr id="5" name="TextBox 4"/>
            <p:cNvSpPr txBox="1"/>
            <p:nvPr/>
          </p:nvSpPr>
          <p:spPr>
            <a:xfrm>
              <a:off x="5786446" y="285728"/>
              <a:ext cx="292892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600" dirty="0"/>
                <a:t>Average Tillers</a:t>
              </a:r>
              <a:endParaRPr lang="en-US" sz="36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857884" y="3929066"/>
              <a:ext cx="26431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600" dirty="0"/>
                <a:t>Masinag</a:t>
              </a:r>
            </a:p>
            <a:p>
              <a:r>
                <a:rPr lang="en-GB" sz="3600" dirty="0"/>
                <a:t>= 19.5</a:t>
              </a:r>
              <a:endParaRPr lang="en-US" sz="36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857884" y="1357298"/>
              <a:ext cx="26431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600" dirty="0"/>
                <a:t>Conventional = 15.5</a:t>
              </a:r>
              <a:endParaRPr lang="en-US" sz="3600" dirty="0"/>
            </a:p>
          </p:txBody>
        </p:sp>
        <p:pic>
          <p:nvPicPr>
            <p:cNvPr id="8" name="Picture 2"/>
            <p:cNvPicPr>
              <a:picLocks noChangeAspect="1" noChangeArrowheads="1"/>
            </p:cNvPicPr>
            <p:nvPr/>
          </p:nvPicPr>
          <p:blipFill>
            <a:blip r:embed="rId2"/>
            <a:srcRect l="25195" t="8789" r="25000" b="11377"/>
            <a:stretch>
              <a:fillRect/>
            </a:stretch>
          </p:blipFill>
          <p:spPr bwMode="auto">
            <a:xfrm>
              <a:off x="19050" y="0"/>
              <a:ext cx="5347954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10" name="TextBox 9"/>
          <p:cNvSpPr txBox="1"/>
          <p:nvPr/>
        </p:nvSpPr>
        <p:spPr>
          <a:xfrm>
            <a:off x="5929322" y="5357826"/>
            <a:ext cx="2643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@ 59 DAT</a:t>
            </a:r>
            <a:endParaRPr lang="en-US" sz="3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71538" y="-24"/>
            <a:ext cx="692948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Masinag Technology</a:t>
            </a:r>
            <a:endParaRPr lang="en-US" sz="4000" b="1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 l="14063" t="29297" r="14129" b="33078"/>
          <a:stretch>
            <a:fillRect/>
          </a:stretch>
        </p:blipFill>
        <p:spPr bwMode="auto">
          <a:xfrm>
            <a:off x="1000100" y="673078"/>
            <a:ext cx="7215238" cy="3000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/>
          <a:srcRect l="27735" t="28760" r="13085" b="39012"/>
          <a:stretch>
            <a:fillRect/>
          </a:stretch>
        </p:blipFill>
        <p:spPr bwMode="auto">
          <a:xfrm>
            <a:off x="1000100" y="3714752"/>
            <a:ext cx="7215238" cy="3143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6548247" y="3429000"/>
            <a:ext cx="15670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 61DAP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71538" y="-24"/>
            <a:ext cx="692948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Farmers Practice</a:t>
            </a:r>
            <a:endParaRPr lang="en-US" sz="4000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 l="12891" t="28564" r="12695" b="36863"/>
          <a:stretch>
            <a:fillRect/>
          </a:stretch>
        </p:blipFill>
        <p:spPr bwMode="auto">
          <a:xfrm>
            <a:off x="526798" y="615022"/>
            <a:ext cx="8072462" cy="3000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 l="12890" t="29297" r="20899" b="37743"/>
          <a:stretch>
            <a:fillRect/>
          </a:stretch>
        </p:blipFill>
        <p:spPr bwMode="auto">
          <a:xfrm>
            <a:off x="526798" y="3615394"/>
            <a:ext cx="8072462" cy="321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6858016" y="142852"/>
            <a:ext cx="10817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/>
              <a:t>@ 61DAP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28596" y="4929198"/>
            <a:ext cx="11430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FP</a:t>
            </a:r>
          </a:p>
        </p:txBody>
      </p:sp>
      <p:sp>
        <p:nvSpPr>
          <p:cNvPr id="5" name="Rectangle 4"/>
          <p:cNvSpPr/>
          <p:nvPr/>
        </p:nvSpPr>
        <p:spPr>
          <a:xfrm>
            <a:off x="357158" y="1357298"/>
            <a:ext cx="12858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MOF</a:t>
            </a: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/>
          <a:srcRect l="27735" t="28760" r="13085" b="39012"/>
          <a:stretch>
            <a:fillRect/>
          </a:stretch>
        </p:blipFill>
        <p:spPr bwMode="auto">
          <a:xfrm>
            <a:off x="1714480" y="58056"/>
            <a:ext cx="7429520" cy="3236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/>
          <a:srcRect l="13573" t="28564" r="15503" b="36863"/>
          <a:stretch>
            <a:fillRect/>
          </a:stretch>
        </p:blipFill>
        <p:spPr bwMode="auto">
          <a:xfrm>
            <a:off x="1714480" y="3528334"/>
            <a:ext cx="7429520" cy="3286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4031114" y="3244334"/>
            <a:ext cx="10817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/>
              <a:t>@ 61DAP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/>
          <a:srcRect l="19922" t="33692" r="32306" b="37744"/>
          <a:stretch>
            <a:fillRect/>
          </a:stretch>
        </p:blipFill>
        <p:spPr bwMode="auto">
          <a:xfrm>
            <a:off x="96806" y="-24"/>
            <a:ext cx="4500594" cy="2786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3"/>
          <a:srcRect l="39089" t="35156" r="20312" b="36279"/>
          <a:stretch>
            <a:fillRect/>
          </a:stretch>
        </p:blipFill>
        <p:spPr bwMode="auto">
          <a:xfrm>
            <a:off x="4618038" y="-24"/>
            <a:ext cx="4411662" cy="2786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4"/>
          <a:srcRect l="36914" t="19775" r="37890" b="22363"/>
          <a:stretch>
            <a:fillRect/>
          </a:stretch>
        </p:blipFill>
        <p:spPr bwMode="auto">
          <a:xfrm>
            <a:off x="443110" y="2786059"/>
            <a:ext cx="2209090" cy="4058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5"/>
          <a:srcRect l="38900" t="23855" r="36133" b="18701"/>
          <a:stretch>
            <a:fillRect/>
          </a:stretch>
        </p:blipFill>
        <p:spPr bwMode="auto">
          <a:xfrm>
            <a:off x="3375464" y="2786058"/>
            <a:ext cx="2212327" cy="40719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6"/>
          <a:srcRect l="37695" t="14844" r="35938" b="29492"/>
          <a:stretch>
            <a:fillRect/>
          </a:stretch>
        </p:blipFill>
        <p:spPr bwMode="auto">
          <a:xfrm>
            <a:off x="6346832" y="2786058"/>
            <a:ext cx="2411029" cy="40719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3071802" y="3500438"/>
            <a:ext cx="334700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>
                <a:ln/>
                <a:solidFill>
                  <a:srgbClr val="29C552"/>
                </a:solidFill>
              </a:rPr>
              <a:t>@ 90 DAP</a:t>
            </a:r>
            <a:endParaRPr lang="en-US" b="1" dirty="0">
              <a:ln/>
              <a:solidFill>
                <a:srgbClr val="29C55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7158" y="1357298"/>
            <a:ext cx="12858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MOF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 l="31640" t="28564" r="16569" b="30420"/>
          <a:stretch>
            <a:fillRect/>
          </a:stretch>
        </p:blipFill>
        <p:spPr bwMode="auto">
          <a:xfrm>
            <a:off x="0" y="0"/>
            <a:ext cx="4500562" cy="30003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/>
          <a:srcRect l="36308" t="30957" r="18430" b="34619"/>
          <a:stretch>
            <a:fillRect/>
          </a:stretch>
        </p:blipFill>
        <p:spPr bwMode="auto">
          <a:xfrm>
            <a:off x="4500562" y="0"/>
            <a:ext cx="4650262" cy="30003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/>
          <a:srcRect l="52344" t="33154" r="31836" b="30957"/>
          <a:stretch>
            <a:fillRect/>
          </a:stretch>
        </p:blipFill>
        <p:spPr bwMode="auto">
          <a:xfrm>
            <a:off x="2090712" y="3056140"/>
            <a:ext cx="2046918" cy="371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/>
          <a:srcRect l="42123" t="32023" r="46452" b="39941"/>
          <a:stretch>
            <a:fillRect/>
          </a:stretch>
        </p:blipFill>
        <p:spPr bwMode="auto">
          <a:xfrm>
            <a:off x="4929190" y="3071810"/>
            <a:ext cx="1928826" cy="3786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6286512" y="3857628"/>
            <a:ext cx="334700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>
                <a:ln/>
                <a:solidFill>
                  <a:srgbClr val="29C552"/>
                </a:solidFill>
              </a:rPr>
              <a:t>@ 90 DAP</a:t>
            </a:r>
            <a:endParaRPr lang="en-US" b="1" dirty="0">
              <a:ln/>
              <a:solidFill>
                <a:srgbClr val="29C55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28596" y="4929198"/>
            <a:ext cx="11430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FP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643570" y="441304"/>
            <a:ext cx="2357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accent2"/>
                </a:solidFill>
              </a:rPr>
              <a:t>Farmers Practice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41428" y="474943"/>
            <a:ext cx="1714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chemeClr val="accent2"/>
                </a:solidFill>
              </a:rPr>
              <a:t>Masinag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 l="3516" t="46122" r="2734" b="19925"/>
          <a:stretch>
            <a:fillRect/>
          </a:stretch>
        </p:blipFill>
        <p:spPr bwMode="auto">
          <a:xfrm>
            <a:off x="0" y="3714752"/>
            <a:ext cx="9144000" cy="3143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7"/>
          <p:cNvPicPr>
            <a:picLocks noChangeAspect="1" noChangeArrowheads="1"/>
          </p:cNvPicPr>
          <p:nvPr/>
        </p:nvPicPr>
        <p:blipFill>
          <a:blip r:embed="rId3"/>
          <a:srcRect l="2539" t="22968" r="2539" b="17041"/>
          <a:stretch>
            <a:fillRect/>
          </a:stretch>
        </p:blipFill>
        <p:spPr bwMode="auto">
          <a:xfrm>
            <a:off x="0" y="1176322"/>
            <a:ext cx="4572000" cy="2500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" name="Picture 8"/>
          <p:cNvPicPr>
            <a:picLocks noChangeAspect="1" noChangeArrowheads="1"/>
          </p:cNvPicPr>
          <p:nvPr/>
        </p:nvPicPr>
        <p:blipFill>
          <a:blip r:embed="rId4"/>
          <a:srcRect l="2539" t="18506" r="3125" b="17041"/>
          <a:stretch>
            <a:fillRect/>
          </a:stretch>
        </p:blipFill>
        <p:spPr bwMode="auto">
          <a:xfrm>
            <a:off x="4786314" y="1176322"/>
            <a:ext cx="4357686" cy="2500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TextBox 12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Variety: AZ 7888  @ 57 DAT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 preferRelativeResize="0">
            <a:picLocks noChangeArrowheads="1"/>
          </p:cNvPicPr>
          <p:nvPr/>
        </p:nvPicPr>
        <p:blipFill>
          <a:blip r:embed="rId2"/>
          <a:srcRect l="2929" t="18310" r="2734" b="15771"/>
          <a:stretch>
            <a:fillRect/>
          </a:stretch>
        </p:blipFill>
        <p:spPr bwMode="auto">
          <a:xfrm>
            <a:off x="63500" y="1103644"/>
            <a:ext cx="9000000" cy="50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642910" y="500042"/>
            <a:ext cx="2357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accent2"/>
                </a:solidFill>
              </a:rPr>
              <a:t>Farmers Practice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15074" y="500042"/>
            <a:ext cx="1714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chemeClr val="accent2"/>
                </a:solidFill>
              </a:rPr>
              <a:t>Masinag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Variety: AZ 7888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43570" y="441304"/>
            <a:ext cx="2357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accent2"/>
                </a:solidFill>
              </a:rPr>
              <a:t>Farmers Practice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1428" y="474943"/>
            <a:ext cx="1714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chemeClr val="accent2"/>
                </a:solidFill>
              </a:rPr>
              <a:t>Masinag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Variety: AZ 7888 @ 83 DAT</a:t>
            </a:r>
          </a:p>
        </p:txBody>
      </p:sp>
      <p:pic>
        <p:nvPicPr>
          <p:cNvPr id="14337" name="Picture 1"/>
          <p:cNvPicPr preferRelativeResize="0">
            <a:picLocks noChangeArrowheads="1"/>
          </p:cNvPicPr>
          <p:nvPr/>
        </p:nvPicPr>
        <p:blipFill>
          <a:blip r:embed="rId2"/>
          <a:srcRect l="2929" t="17578" r="2734" b="15771"/>
          <a:stretch>
            <a:fillRect/>
          </a:stretch>
        </p:blipFill>
        <p:spPr bwMode="auto">
          <a:xfrm>
            <a:off x="4644000" y="1017570"/>
            <a:ext cx="4500000" cy="28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4338" name="Picture 2"/>
          <p:cNvPicPr preferRelativeResize="0">
            <a:picLocks noChangeArrowheads="1"/>
          </p:cNvPicPr>
          <p:nvPr/>
        </p:nvPicPr>
        <p:blipFill>
          <a:blip r:embed="rId3"/>
          <a:srcRect l="2539" t="17773" r="2539" b="16308"/>
          <a:stretch>
            <a:fillRect/>
          </a:stretch>
        </p:blipFill>
        <p:spPr bwMode="auto">
          <a:xfrm>
            <a:off x="4644000" y="3939924"/>
            <a:ext cx="4500000" cy="28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4339" name="Picture 3"/>
          <p:cNvPicPr preferRelativeResize="0">
            <a:picLocks noChangeArrowheads="1"/>
          </p:cNvPicPr>
          <p:nvPr/>
        </p:nvPicPr>
        <p:blipFill>
          <a:blip r:embed="rId4"/>
          <a:srcRect l="2539" t="17773" r="3125" b="16308"/>
          <a:stretch>
            <a:fillRect/>
          </a:stretch>
        </p:blipFill>
        <p:spPr bwMode="auto">
          <a:xfrm>
            <a:off x="0" y="987408"/>
            <a:ext cx="4500000" cy="28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4340" name="Picture 4"/>
          <p:cNvPicPr preferRelativeResize="0">
            <a:picLocks noChangeArrowheads="1"/>
          </p:cNvPicPr>
          <p:nvPr/>
        </p:nvPicPr>
        <p:blipFill>
          <a:blip r:embed="rId5"/>
          <a:srcRect l="2930" t="17578" r="2734" b="15771"/>
          <a:stretch>
            <a:fillRect/>
          </a:stretch>
        </p:blipFill>
        <p:spPr bwMode="auto">
          <a:xfrm>
            <a:off x="0" y="3927200"/>
            <a:ext cx="4500000" cy="28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l="7617" t="12451" r="976" b="7714"/>
          <a:stretch>
            <a:fillRect/>
          </a:stretch>
        </p:blipFill>
        <p:spPr bwMode="auto">
          <a:xfrm>
            <a:off x="642910" y="642918"/>
            <a:ext cx="7929618" cy="55405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14282" y="285728"/>
            <a:ext cx="2928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Average Height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00240"/>
            <a:ext cx="3357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MASINAG</a:t>
            </a:r>
            <a:r>
              <a:rPr lang="en-GB" sz="3200" b="1" dirty="0"/>
              <a:t> : 87 cm</a:t>
            </a:r>
            <a:endParaRPr lang="en-US" sz="3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3857628"/>
            <a:ext cx="2928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FP: </a:t>
            </a:r>
            <a:r>
              <a:rPr lang="en-GB" sz="3200" b="1" dirty="0"/>
              <a:t>79 cm</a:t>
            </a:r>
            <a:endParaRPr lang="en-US" sz="3200" b="1" dirty="0"/>
          </a:p>
        </p:txBody>
      </p:sp>
      <p:grpSp>
        <p:nvGrpSpPr>
          <p:cNvPr id="2" name="Group 9"/>
          <p:cNvGrpSpPr/>
          <p:nvPr/>
        </p:nvGrpSpPr>
        <p:grpSpPr>
          <a:xfrm>
            <a:off x="3559168" y="134914"/>
            <a:ext cx="5547259" cy="6574584"/>
            <a:chOff x="3596741" y="142852"/>
            <a:chExt cx="5547259" cy="6574584"/>
          </a:xfrm>
        </p:grpSpPr>
        <p:pic>
          <p:nvPicPr>
            <p:cNvPr id="11" name="Picture 4"/>
            <p:cNvPicPr>
              <a:picLocks noChangeAspect="1" noChangeArrowheads="1"/>
            </p:cNvPicPr>
            <p:nvPr/>
          </p:nvPicPr>
          <p:blipFill>
            <a:blip r:embed="rId2"/>
            <a:srcRect l="27148" t="11914" r="18945" b="8252"/>
            <a:stretch>
              <a:fillRect/>
            </a:stretch>
          </p:blipFill>
          <p:spPr bwMode="auto">
            <a:xfrm>
              <a:off x="3596741" y="145140"/>
              <a:ext cx="5547259" cy="65722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2"/>
            <a:srcRect l="51010" t="45654" r="46908" b="29309"/>
            <a:stretch>
              <a:fillRect/>
            </a:stretch>
          </p:blipFill>
          <p:spPr bwMode="auto">
            <a:xfrm>
              <a:off x="6000760" y="142852"/>
              <a:ext cx="214314" cy="2061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8" name="TextBox 7"/>
          <p:cNvSpPr txBox="1"/>
          <p:nvPr/>
        </p:nvSpPr>
        <p:spPr>
          <a:xfrm>
            <a:off x="285720" y="4786322"/>
            <a:ext cx="2928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@ 68 DAT</a:t>
            </a:r>
            <a:endParaRPr lang="en-US" sz="32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00232" y="0"/>
            <a:ext cx="514353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b="1" dirty="0"/>
              <a:t>Average Number of Tillers</a:t>
            </a:r>
            <a:endParaRPr lang="en-US" sz="3200" b="1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/>
          <a:srcRect l="25782" t="13184" r="16796" b="9911"/>
          <a:stretch>
            <a:fillRect/>
          </a:stretch>
        </p:blipFill>
        <p:spPr bwMode="auto">
          <a:xfrm>
            <a:off x="3500430" y="811194"/>
            <a:ext cx="5429288" cy="58170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TextBox 11"/>
          <p:cNvSpPr txBox="1"/>
          <p:nvPr/>
        </p:nvSpPr>
        <p:spPr>
          <a:xfrm>
            <a:off x="428628" y="2000240"/>
            <a:ext cx="3357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MASINAG</a:t>
            </a:r>
            <a:r>
              <a:rPr lang="en-GB" sz="3200" b="1" dirty="0"/>
              <a:t> : 29.5</a:t>
            </a:r>
            <a:endParaRPr lang="en-US" sz="32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28628" y="3857628"/>
            <a:ext cx="2928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FP: </a:t>
            </a:r>
            <a:r>
              <a:rPr lang="en-GB" sz="3200" b="1" dirty="0"/>
              <a:t>24</a:t>
            </a:r>
            <a:endParaRPr lang="en-US" sz="32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86032" y="0"/>
            <a:ext cx="35004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b="1" dirty="0"/>
              <a:t>Roots Comparison</a:t>
            </a:r>
            <a:endParaRPr lang="en-US" sz="3200" b="1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/>
          <a:srcRect l="5859" t="14648" r="5078" b="11377"/>
          <a:stretch>
            <a:fillRect/>
          </a:stretch>
        </p:blipFill>
        <p:spPr bwMode="auto">
          <a:xfrm>
            <a:off x="714348" y="1071546"/>
            <a:ext cx="7740767" cy="5143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 l="14063" t="16845" r="12695" b="17969"/>
          <a:stretch>
            <a:fillRect/>
          </a:stretch>
        </p:blipFill>
        <p:spPr bwMode="auto">
          <a:xfrm>
            <a:off x="32" y="144008"/>
            <a:ext cx="9144000" cy="6572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214282" y="2143116"/>
            <a:ext cx="371477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rgbClr val="47B212"/>
              </a:contourClr>
            </a:sp3d>
          </a:bodyPr>
          <a:lstStyle/>
          <a:p>
            <a:pPr algn="ctr"/>
            <a:r>
              <a:rPr lang="en-US" sz="3600" b="1" cap="none" spc="0" dirty="0">
                <a:ln w="11430"/>
                <a:solidFill>
                  <a:srgbClr val="FFFF00"/>
                </a:solidFill>
                <a:effectLst>
                  <a:outerShdw blurRad="50800" dist="39000" dir="5460000" algn="tl">
                    <a:srgbClr val="47B212">
                      <a:alpha val="38000"/>
                    </a:srgbClr>
                  </a:outerShdw>
                </a:effectLst>
              </a:rPr>
              <a:t>MASINAG</a:t>
            </a:r>
          </a:p>
        </p:txBody>
      </p:sp>
      <p:sp>
        <p:nvSpPr>
          <p:cNvPr id="4" name="Rectangle 3"/>
          <p:cNvSpPr/>
          <p:nvPr/>
        </p:nvSpPr>
        <p:spPr>
          <a:xfrm>
            <a:off x="5072066" y="2214554"/>
            <a:ext cx="371477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rgbClr val="47B212"/>
              </a:contourClr>
            </a:sp3d>
          </a:bodyPr>
          <a:lstStyle/>
          <a:p>
            <a:pPr algn="ctr"/>
            <a:r>
              <a:rPr lang="en-GB" sz="3600" b="1" dirty="0">
                <a:ln w="11430"/>
                <a:solidFill>
                  <a:srgbClr val="FFFF00"/>
                </a:solidFill>
                <a:effectLst>
                  <a:outerShdw blurRad="50800" dist="39000" dir="5460000" algn="tl">
                    <a:srgbClr val="47B212">
                      <a:alpha val="38000"/>
                    </a:srgbClr>
                  </a:outerShdw>
                </a:effectLst>
              </a:rPr>
              <a:t>Farmers Practice</a:t>
            </a:r>
            <a:endParaRPr lang="en-US" sz="3600" b="1" cap="none" spc="0" dirty="0">
              <a:ln w="11430"/>
              <a:solidFill>
                <a:srgbClr val="FFFF00"/>
              </a:solidFill>
              <a:effectLst>
                <a:outerShdw blurRad="50800" dist="39000" dir="5460000" algn="tl">
                  <a:srgbClr val="47B212">
                    <a:alpha val="38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428860" y="500042"/>
            <a:ext cx="371477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rgbClr val="47B212"/>
              </a:contourClr>
            </a:sp3d>
          </a:bodyPr>
          <a:lstStyle/>
          <a:p>
            <a:pPr algn="ctr"/>
            <a:r>
              <a:rPr lang="en-US" sz="3600" b="1" cap="none" spc="0" dirty="0">
                <a:ln w="11430"/>
                <a:solidFill>
                  <a:srgbClr val="FFFF00"/>
                </a:solidFill>
                <a:effectLst>
                  <a:outerShdw blurRad="50800" dist="39000" dir="5460000" algn="tl">
                    <a:srgbClr val="47B212">
                      <a:alpha val="38000"/>
                    </a:srgbClr>
                  </a:outerShdw>
                </a:effectLst>
              </a:rPr>
              <a:t>@ 89 DAT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 l="2929" t="18310" r="2734" b="16503"/>
          <a:stretch>
            <a:fillRect/>
          </a:stretch>
        </p:blipFill>
        <p:spPr bwMode="auto">
          <a:xfrm>
            <a:off x="1857356" y="3436938"/>
            <a:ext cx="6000792" cy="3317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/>
          <a:srcRect l="2539" t="17773" r="2539" b="16308"/>
          <a:stretch>
            <a:fillRect/>
          </a:stretch>
        </p:blipFill>
        <p:spPr bwMode="auto">
          <a:xfrm>
            <a:off x="1857356" y="88900"/>
            <a:ext cx="6000792" cy="3333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Rectangle 3"/>
          <p:cNvSpPr/>
          <p:nvPr/>
        </p:nvSpPr>
        <p:spPr>
          <a:xfrm>
            <a:off x="428596" y="4929198"/>
            <a:ext cx="11430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FP</a:t>
            </a:r>
          </a:p>
        </p:txBody>
      </p:sp>
      <p:sp>
        <p:nvSpPr>
          <p:cNvPr id="5" name="Rectangle 4"/>
          <p:cNvSpPr/>
          <p:nvPr/>
        </p:nvSpPr>
        <p:spPr>
          <a:xfrm>
            <a:off x="357158" y="1357298"/>
            <a:ext cx="12858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MOF</a:t>
            </a:r>
          </a:p>
        </p:txBody>
      </p:sp>
      <p:sp>
        <p:nvSpPr>
          <p:cNvPr id="6" name="Rectangle 5"/>
          <p:cNvSpPr/>
          <p:nvPr/>
        </p:nvSpPr>
        <p:spPr>
          <a:xfrm>
            <a:off x="142844" y="2786058"/>
            <a:ext cx="17145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@ 51DAP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1296" y="4714860"/>
            <a:ext cx="11430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FP</a:t>
            </a:r>
          </a:p>
        </p:txBody>
      </p:sp>
      <p:sp>
        <p:nvSpPr>
          <p:cNvPr id="3" name="Rectangle 2"/>
          <p:cNvSpPr/>
          <p:nvPr/>
        </p:nvSpPr>
        <p:spPr>
          <a:xfrm>
            <a:off x="500034" y="1148333"/>
            <a:ext cx="12858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MOF</a:t>
            </a:r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/>
          <a:srcRect l="2539" t="17041" r="3711" b="16308"/>
          <a:stretch>
            <a:fillRect/>
          </a:stretch>
        </p:blipFill>
        <p:spPr bwMode="auto">
          <a:xfrm>
            <a:off x="2285984" y="3385392"/>
            <a:ext cx="6072230" cy="34535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/>
          <a:srcRect l="2344" t="17578" r="3320" b="16503"/>
          <a:stretch>
            <a:fillRect/>
          </a:stretch>
        </p:blipFill>
        <p:spPr bwMode="auto">
          <a:xfrm>
            <a:off x="2285984" y="27806"/>
            <a:ext cx="6143668" cy="3434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142844" y="2786058"/>
            <a:ext cx="17145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@ 51DAP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28596" y="4929198"/>
            <a:ext cx="11430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FP</a:t>
            </a:r>
          </a:p>
        </p:txBody>
      </p:sp>
      <p:sp>
        <p:nvSpPr>
          <p:cNvPr id="5" name="Rectangle 4"/>
          <p:cNvSpPr/>
          <p:nvPr/>
        </p:nvSpPr>
        <p:spPr>
          <a:xfrm>
            <a:off x="357158" y="1357298"/>
            <a:ext cx="12858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MOF</a:t>
            </a:r>
          </a:p>
        </p:txBody>
      </p:sp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2"/>
          <a:srcRect l="4297" t="16994" r="195" b="17773"/>
          <a:stretch>
            <a:fillRect/>
          </a:stretch>
        </p:blipFill>
        <p:spPr bwMode="auto">
          <a:xfrm>
            <a:off x="2000232" y="116112"/>
            <a:ext cx="6426198" cy="3286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/>
          <a:srcRect l="1367" t="14844" r="1367" b="22739"/>
          <a:stretch>
            <a:fillRect/>
          </a:stretch>
        </p:blipFill>
        <p:spPr bwMode="auto">
          <a:xfrm>
            <a:off x="2012482" y="3441250"/>
            <a:ext cx="6429420" cy="3300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7"/>
          <p:cNvSpPr/>
          <p:nvPr/>
        </p:nvSpPr>
        <p:spPr>
          <a:xfrm>
            <a:off x="142844" y="2786058"/>
            <a:ext cx="17145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@ 61DAP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1296" y="4714860"/>
            <a:ext cx="11430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FP</a:t>
            </a:r>
          </a:p>
        </p:txBody>
      </p:sp>
      <p:sp>
        <p:nvSpPr>
          <p:cNvPr id="3" name="Rectangle 2"/>
          <p:cNvSpPr/>
          <p:nvPr/>
        </p:nvSpPr>
        <p:spPr>
          <a:xfrm>
            <a:off x="500034" y="1148333"/>
            <a:ext cx="12858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MOF</a:t>
            </a:r>
          </a:p>
        </p:txBody>
      </p:sp>
      <p:pic>
        <p:nvPicPr>
          <p:cNvPr id="8" name="Picture 9"/>
          <p:cNvPicPr>
            <a:picLocks noChangeAspect="1" noChangeArrowheads="1"/>
          </p:cNvPicPr>
          <p:nvPr/>
        </p:nvPicPr>
        <p:blipFill>
          <a:blip r:embed="rId2"/>
          <a:srcRect l="5207" t="14844" r="12238" b="33154"/>
          <a:stretch>
            <a:fillRect/>
          </a:stretch>
        </p:blipFill>
        <p:spPr bwMode="auto">
          <a:xfrm>
            <a:off x="2214546" y="94972"/>
            <a:ext cx="6143668" cy="335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3"/>
          <a:srcRect l="1758" t="15382" r="2148" b="19433"/>
          <a:stretch>
            <a:fillRect/>
          </a:stretch>
        </p:blipFill>
        <p:spPr bwMode="auto">
          <a:xfrm>
            <a:off x="2214546" y="3523972"/>
            <a:ext cx="6143668" cy="33340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142844" y="2786058"/>
            <a:ext cx="17145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@ 61DAP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105</Words>
  <Application>Microsoft Office PowerPoint</Application>
  <PresentationFormat>On-screen Show (4:3)</PresentationFormat>
  <Paragraphs>48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Lhanz</dc:creator>
  <cp:lastModifiedBy>Lhanz</cp:lastModifiedBy>
  <cp:revision>5</cp:revision>
  <dcterms:created xsi:type="dcterms:W3CDTF">2022-08-31T08:48:32Z</dcterms:created>
  <dcterms:modified xsi:type="dcterms:W3CDTF">2025-02-25T01:36:23Z</dcterms:modified>
</cp:coreProperties>
</file>

<file path=docProps/thumbnail.jpeg>
</file>